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5EB2D"/>
    <a:srgbClr val="FF0000"/>
    <a:srgbClr val="1B32A5"/>
    <a:srgbClr val="D91D21"/>
    <a:srgbClr val="FF99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8AE84-9513-44F0-AEE0-4D966B03AF11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C059A-EE0C-40FD-9858-E647550268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863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78000"/>
                <a:satMod val="220000"/>
              </a:schemeClr>
            </a:gs>
            <a:gs pos="100000">
              <a:schemeClr val="bg2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8206"/>
            <a:ext cx="9036496" cy="2079054"/>
          </a:xfrm>
          <a:ln w="57150">
            <a:solidFill>
              <a:srgbClr val="FFFF00"/>
            </a:solidFill>
            <a:prstDash val="sysDash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prstTxWarp prst="textInflateTop">
              <a:avLst/>
            </a:prstTxWarp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Развитие артистичности 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у детей старшего дошкольного возраста 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по средствам хореографии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c0dcfb__902742f963ed42b6bce018dff3cefc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276872"/>
            <a:ext cx="5796644" cy="4581128"/>
          </a:xfrm>
          <a:prstGeom prst="rect">
            <a:avLst/>
          </a:prstGeom>
          <a:ln w="57150">
            <a:solidFill>
              <a:srgbClr val="FFFF00"/>
            </a:solidFill>
            <a:prstDash val="sysDash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5" name="Сердце 4"/>
          <p:cNvSpPr/>
          <p:nvPr/>
        </p:nvSpPr>
        <p:spPr>
          <a:xfrm>
            <a:off x="5580112" y="1988840"/>
            <a:ext cx="792088" cy="864096"/>
          </a:xfrm>
          <a:prstGeom prst="hear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3789040"/>
            <a:ext cx="2987824" cy="306896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Муз. руководитель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МБДОУ детский сад № 100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«Летучий корабль»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Силантьева Н.Н.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8100392" cy="616530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К.С. Станиславский, раскрывая специфику актерской профессии, основное внимание сосредотачивал на специфических качествах, которыми должен обладать актер, на понимании мастерства как силы личного обаяния, воздействия на аудиторию, заразительности и притяжения актера. </a:t>
            </a:r>
          </a:p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Актер не себя должен любить в образе, а образ в себе, и выходя на сцену не демонстрировать себя, а свой образ. </a:t>
            </a:r>
          </a:p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Исполнитель должен выглядеть на сцене обаятельно, вести себя непринужденно и целостно.</a:t>
            </a:r>
            <a:endParaRPr lang="ru-RU" sz="2800" b="1" dirty="0">
              <a:solidFill>
                <a:schemeClr val="bg2">
                  <a:lumMod val="2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9966"/>
                </a:solidFill>
              </a:rPr>
              <a:t>Артистизм - как важный элемент в исполнении танцев</a:t>
            </a:r>
            <a:endParaRPr lang="ru-RU" sz="2800" i="1" dirty="0">
              <a:solidFill>
                <a:srgbClr val="FF996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9416"/>
            <a:ext cx="8100392" cy="51319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       Хореография - искусство, любимое детьми. И работать с ними - значит ежедневно отдавать ребенку свой жизненный и духовный опыт, приобщать маленького человека к миру прекрасного.</a:t>
            </a:r>
          </a:p>
          <a:p>
            <a:r>
              <a:rPr lang="ru-RU" sz="2800" b="1" dirty="0" smtClean="0">
                <a:latin typeface="Monotype Corsiva" pitchFamily="66" charset="0"/>
              </a:rPr>
              <a:t>     Хореографическое искусство обладает редкой возможностью воздействия на мировоззрение ребенка. Просмотры спектаклей в театре; кино, видео  и телефильмов, посвященных танцу; посещения концертов хореографических коллективов - все это нужно и важно.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172400" cy="6858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    Все мы умеем улыбаться, удивляться, пугаться, то есть выражать свои чувства, но делаем мы это на рефлекторном уровне. Для примера: грудной ребенок, когда ему хорошо - улыбается, когда плохо - плачет. Никто его этому не научил - это рефлексы. Но свойство всех  рефлексов - они достаточно непродолжительны по времени. Для того чтобы удерживать долго то или иное выражение лица, необходима тренировка мышц.</a:t>
            </a:r>
          </a:p>
          <a:p>
            <a:r>
              <a:rPr lang="ru-RU" sz="2400" b="1" dirty="0" smtClean="0">
                <a:latin typeface="Monotype Corsiva" pitchFamily="66" charset="0"/>
              </a:rPr>
              <a:t>     Бытовые проявления чувств отличаются от сценических.        В быту наши чувства и соответствующее им выражение лица проявляются для себя или для людей, близко нас окружающих. В сценическом варианте то или иное выражение лица предназначено для зрителя, находящегося как в первом, так и в последнем ряду. Потому оно должно быть ярче, выразительнее, гротескнее. Здесь в помощь вступает также искусство грима. Ярким, красивым выражением лица детей нужно научить - это опять тренировка. Значит, логически мы подошли к выводу, что тренинг лица необходим. О нем мы и поговорим  далее.</a:t>
            </a:r>
          </a:p>
          <a:p>
            <a:endParaRPr lang="ru-RU" sz="24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0"/>
            <a:ext cx="3870136" cy="6741368"/>
          </a:xfrm>
        </p:spPr>
        <p:txBody>
          <a:bodyPr>
            <a:normAutofit fontScale="92500" lnSpcReduction="10000"/>
          </a:bodyPr>
          <a:lstStyle/>
          <a:p>
            <a:pPr marL="180000" indent="-3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Упражнения</a:t>
            </a:r>
          </a:p>
          <a:p>
            <a:pPr marL="180000" indent="-3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"Развитие мышц лица"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Разминка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 забываем про то, что любая хорошая разминка должна проходить по законам ритма, то есть под музыку. Каждое движение исполняется по 16 раз.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 Нижняя челюсть - одна из самых подвижных частей лица: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движение из стороны в сторону;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движение вперед и в себя; оттягивание вниз;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сжатие зубов;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зажать челюсти и пошевелить желваками.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 Губы: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зажать верхними зубами нижнюю губу;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зубами нижней челюсти зажать верхнюю губу;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поджать две губы в ниточку; поцелуй;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нижней губой постараться дотянуться до носа;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тоже самое двумя губами;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в этом положении пошевелить вверх и вниз, из стороны в сторону.</a:t>
            </a:r>
          </a:p>
          <a:p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0"/>
            <a:ext cx="3993592" cy="6858000"/>
          </a:xfrm>
        </p:spPr>
        <p:txBody>
          <a:bodyPr>
            <a:normAutofit fontScale="92500" lnSpcReduction="10000"/>
          </a:bodyPr>
          <a:lstStyle/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 Щеки: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надуть поочередно то одну, то другую щеку; надуть две щеки;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втянуть две щеки.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4. Нос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сморщить и расслабить;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приподнимание ноздрей по очереди (как будто вдыхаю нюхательный табак).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5. Веки: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нервный тик;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моргнуть двумя глазами;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моргаю поочередно.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6. Глаза - одно из выразительных средств лица: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закатить вверх и опустить вниз;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движения из стороны в сторону;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движения по кругу в одном направлении и в другом;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скосить и развести.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7. Брови: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поднятие вверх;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опускание вниз.</a:t>
            </a:r>
          </a:p>
          <a:p>
            <a:pPr marL="180000" indent="-36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Это основные элементы движений разминки. Проходят они по принципу постепенного увеличения темпа и усложнения координации. Можно придумать свои движения вплоть до шевеления ушами.</a:t>
            </a:r>
          </a:p>
          <a:p>
            <a:endParaRPr lang="ru-RU" sz="14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5-конечная звезда 8"/>
          <p:cNvSpPr/>
          <p:nvPr/>
        </p:nvSpPr>
        <p:spPr>
          <a:xfrm rot="1442708">
            <a:off x="7454624" y="5007242"/>
            <a:ext cx="1319289" cy="1352631"/>
          </a:xfrm>
          <a:prstGeom prst="star5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3977640" cy="666936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Маски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этом этапе нужно добиться яркого и выразительного лица. Часто дети просто не умеют, создавать яркую и выразительную маску. Этому их нужно научить и объяснить. Но бывает, что попадается ребенок с настолько яркой мимикой, что впору у него поучиться самому. Поэтому нужно быть наблюдательным, чтобы такого ребенка не пропустить. Здесь хочу повториться еще раз, что сценическое выражение лица должно быть гораздо ярче бытового.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1. Радостная, улыбчивая: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рот растянуть в улыбку, губы и зубы приоткрыты, глаза широко открыты.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 Удивление: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нижняя челюсть оттягивается "вниз", рот раскрывается буквой "О" до отказа, брови поднимаются вверх, глаза раскрываются изо всех сил.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3. Испуг: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голова втягивается в плечи, глаза сильно зажмуриваются, губы поджимаются.</a:t>
            </a:r>
          </a:p>
          <a:p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0"/>
            <a:ext cx="3993592" cy="685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4. Плач: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этот вид маски можно проучивать сразу как живое лицо, только не позволять детям использовать руки и голос.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5. Кокетство: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голова слегка наклонена и повернута, губы поджаты, глаза смещены до отказа в сторону вверх или вниз.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6. Ненависть: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губы и зубы сжаты, голова наклонена вперед, глаза смотрят исподлобья.</a:t>
            </a: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Маски проучиваются на музыкальной основе. Одну музыкальную фразу удерживаю маску, другую отдыхаю. Постепенно увеличиваю скорость возникновения и исчезновения  маски. Потом добиваемся быстрых переходов из одной маски в другую.</a:t>
            </a:r>
          </a:p>
          <a:p>
            <a:endParaRPr lang="ru-RU" sz="1600" dirty="0"/>
          </a:p>
        </p:txBody>
      </p:sp>
      <p:sp>
        <p:nvSpPr>
          <p:cNvPr id="5" name="5-конечная звезда 4"/>
          <p:cNvSpPr/>
          <p:nvPr/>
        </p:nvSpPr>
        <p:spPr>
          <a:xfrm rot="1442708">
            <a:off x="8082985" y="2999550"/>
            <a:ext cx="914400" cy="914400"/>
          </a:xfrm>
          <a:prstGeom prst="star5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Улыбающееся лицо 6"/>
          <p:cNvSpPr/>
          <p:nvPr/>
        </p:nvSpPr>
        <p:spPr>
          <a:xfrm>
            <a:off x="5076056" y="2996952"/>
            <a:ext cx="1728192" cy="15841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 rot="20487019">
            <a:off x="7934056" y="454351"/>
            <a:ext cx="914400" cy="914400"/>
          </a:xfrm>
          <a:prstGeom prst="star5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239000" cy="86409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FF0000"/>
                </a:solidFill>
              </a:rPr>
              <a:t>Роль игры в развитии артистизма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/>
              <a:t>    </a:t>
            </a:r>
            <a:r>
              <a:rPr lang="ru-RU" sz="2000" b="1" i="1" dirty="0" smtClean="0"/>
              <a:t>Для развития артистизма у детей очень полезны театральные игры с воображаемым предметом или живым существом. Например, такой этюд: </a:t>
            </a:r>
          </a:p>
          <a:p>
            <a:r>
              <a:rPr lang="ru-RU" sz="2000" b="1" i="1" dirty="0" smtClean="0"/>
              <a:t>Подойти к клетке с попугаем</a:t>
            </a:r>
          </a:p>
          <a:p>
            <a:r>
              <a:rPr lang="ru-RU" sz="2000" b="1" i="1" dirty="0" smtClean="0"/>
              <a:t>Ощупать ее руками</a:t>
            </a:r>
          </a:p>
          <a:p>
            <a:r>
              <a:rPr lang="ru-RU" sz="2000" b="1" i="1" dirty="0" smtClean="0"/>
              <a:t>Взять и переставить на другое место</a:t>
            </a:r>
          </a:p>
          <a:p>
            <a:r>
              <a:rPr lang="ru-RU" sz="2000" b="1" i="1" dirty="0" smtClean="0"/>
              <a:t>Подразнить попугая</a:t>
            </a:r>
          </a:p>
          <a:p>
            <a:r>
              <a:rPr lang="ru-RU" sz="2000" b="1" i="1" dirty="0" smtClean="0"/>
              <a:t>Найти дверцу и открыть ее</a:t>
            </a:r>
          </a:p>
          <a:p>
            <a:r>
              <a:rPr lang="ru-RU" sz="2000" b="1" i="1" dirty="0" smtClean="0"/>
              <a:t>Насыпать зернышек в ладонь и покормить птицу</a:t>
            </a:r>
          </a:p>
          <a:p>
            <a:r>
              <a:rPr lang="ru-RU" sz="2000" b="1" i="1" dirty="0" smtClean="0"/>
              <a:t>Погладить попугая (после этого он вас должен укусить)</a:t>
            </a:r>
          </a:p>
          <a:p>
            <a:r>
              <a:rPr lang="ru-RU" sz="2000" b="1" i="1" dirty="0" smtClean="0"/>
              <a:t>Одернуть руку</a:t>
            </a:r>
          </a:p>
          <a:p>
            <a:r>
              <a:rPr lang="ru-RU" sz="2000" b="1" i="1" dirty="0" smtClean="0"/>
              <a:t>Закрыть побыстрее клетку</a:t>
            </a:r>
          </a:p>
          <a:p>
            <a:r>
              <a:rPr lang="ru-RU" sz="2000" b="1" i="1" dirty="0" smtClean="0"/>
              <a:t>Погрозить угрожающе пальцем.</a:t>
            </a:r>
          </a:p>
          <a:p>
            <a:endParaRPr lang="ru-RU" sz="16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лнце 7"/>
          <p:cNvSpPr/>
          <p:nvPr/>
        </p:nvSpPr>
        <p:spPr>
          <a:xfrm rot="18597529">
            <a:off x="7999870" y="5511249"/>
            <a:ext cx="1232881" cy="1064700"/>
          </a:xfrm>
          <a:prstGeom prst="sun">
            <a:avLst/>
          </a:prstGeom>
          <a:solidFill>
            <a:srgbClr val="F5EB2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Солнце 6"/>
          <p:cNvSpPr/>
          <p:nvPr/>
        </p:nvSpPr>
        <p:spPr>
          <a:xfrm rot="1896521">
            <a:off x="8226505" y="2979050"/>
            <a:ext cx="914400" cy="914400"/>
          </a:xfrm>
          <a:prstGeom prst="sun">
            <a:avLst/>
          </a:prstGeom>
          <a:solidFill>
            <a:srgbClr val="F5EB2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404664"/>
            <a:ext cx="792088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Monotype Corsiva" pitchFamily="66" charset="0"/>
              </a:rPr>
              <a:t>У ребенка всегда есть свой план игры и свой замысел. Тем более, что в игре все условно, все понарошку - действие, роли, место. Ведь достаточно провести черту, чтобы обозначить речку, начертить квадрат - будет дом. В игре можно полететь на луну, стать доктором, капитаном. Культура детской игры, конечно, возникла и развивалась в русле взрослой культуры, точно так же, как и детский быт, всегда был связан с бытом взрослых, потому что дети являлись полноправными участниками жизни семьи. По традиции они наследовали в своей культуре порой то, что ушло из обихода взрослых в силу изменений жизненных обстоятельств. Например, давно на серьезную охоту  не берут лук и стрелы, но для мальчиков и по сей день, они интересны.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9" name="Солнце 8"/>
          <p:cNvSpPr/>
          <p:nvPr/>
        </p:nvSpPr>
        <p:spPr>
          <a:xfrm rot="1166561">
            <a:off x="8340416" y="506198"/>
            <a:ext cx="718616" cy="633645"/>
          </a:xfrm>
          <a:prstGeom prst="sun">
            <a:avLst/>
          </a:prstGeom>
          <a:solidFill>
            <a:srgbClr val="F5EB2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26876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B0F0"/>
                </a:solidFill>
              </a:rPr>
              <a:t>Импровизация как средство развития артистизма</a:t>
            </a:r>
            <a:endParaRPr lang="ru-RU" sz="2800" i="1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8172400" cy="55172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>
                <a:latin typeface="Monotype Corsiva" pitchFamily="66" charset="0"/>
              </a:rPr>
              <a:t>Импровизация (неожиданный, внезапный поворот событий) - сочинение стихов, музыки и т.д. в момент исполнения. На занятиях хореографией имеет смысл постепенно подводить детей к возможности импровизации, то есть свободного, непринужденного движения, такого, как подсказывает музыка. Но вначале педагог зачастую сталкивается с мышечной зажатостью детей, стеснительностью. И только путем различных упражнений, этюдов, игр  он может помочь детям раскрепоститься, обрести внутреннюю и внешнюю свободу и уверенность. При использовании импровизационного метода на занятии никакого предварительного прослушивания музыки не нужно. Ребята должны сами находить необходимые движения. Не рекомендуется подсказывать детям вид движения и отмечать (на первом этапе) более успевающих, ибо это приводит к слепому копированию.</a:t>
            </a:r>
            <a:endParaRPr lang="ru-RU" sz="2000" b="1" i="1" dirty="0">
              <a:latin typeface="Monotype Corsiva" pitchFamily="66" charset="0"/>
            </a:endParaRPr>
          </a:p>
        </p:txBody>
      </p:sp>
      <p:sp>
        <p:nvSpPr>
          <p:cNvPr id="4" name="4-конечная звезда 3"/>
          <p:cNvSpPr/>
          <p:nvPr/>
        </p:nvSpPr>
        <p:spPr>
          <a:xfrm rot="20118665">
            <a:off x="9715" y="178987"/>
            <a:ext cx="1123643" cy="1218209"/>
          </a:xfrm>
          <a:prstGeom prst="star4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4-конечная звезда 4"/>
          <p:cNvSpPr/>
          <p:nvPr/>
        </p:nvSpPr>
        <p:spPr>
          <a:xfrm rot="1637560">
            <a:off x="7176709" y="5643912"/>
            <a:ext cx="1123643" cy="1218209"/>
          </a:xfrm>
          <a:prstGeom prst="star4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23528" y="404664"/>
            <a:ext cx="7488832" cy="1080120"/>
          </a:xfrm>
          <a:prstGeom prst="snip2DiagRect">
            <a:avLst>
              <a:gd name="adj1" fmla="val 0"/>
              <a:gd name="adj2" fmla="val 16667"/>
            </a:avLst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39000" cy="1274400"/>
          </a:xfr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F5EB2D"/>
                </a:solidFill>
              </a:rPr>
              <a:t>Что включает в себя процесс формирования артистизма?</a:t>
            </a:r>
            <a:endParaRPr lang="ru-RU" sz="2800" i="1" dirty="0">
              <a:solidFill>
                <a:srgbClr val="F5EB2D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7239000" cy="475252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ru-RU" sz="3300" b="1" dirty="0" smtClean="0">
                <a:latin typeface="Monotype Corsiva" pitchFamily="66" charset="0"/>
              </a:rPr>
              <a:t>Музыкально-актерскую деятельность – основы актерского мастерства.</a:t>
            </a:r>
          </a:p>
          <a:p>
            <a:pPr>
              <a:lnSpc>
                <a:spcPct val="120000"/>
              </a:lnSpc>
            </a:pPr>
            <a:r>
              <a:rPr lang="ru-RU" sz="3300" b="1" dirty="0" smtClean="0">
                <a:latin typeface="Monotype Corsiva" pitchFamily="66" charset="0"/>
              </a:rPr>
              <a:t>Музыкально- драматургическую деятельность (создание характеров, образов в соответствии с музыкальным оформлением).</a:t>
            </a:r>
          </a:p>
          <a:p>
            <a:pPr>
              <a:lnSpc>
                <a:spcPct val="120000"/>
              </a:lnSpc>
            </a:pPr>
            <a:r>
              <a:rPr lang="ru-RU" sz="3300" b="1" dirty="0" smtClean="0">
                <a:latin typeface="Monotype Corsiva" pitchFamily="66" charset="0"/>
              </a:rPr>
              <a:t>Музыкально-хореографическую деятельность (развитие пластики, жестов, мимики).</a:t>
            </a:r>
          </a:p>
          <a:p>
            <a:pPr>
              <a:lnSpc>
                <a:spcPct val="120000"/>
              </a:lnSpc>
            </a:pPr>
            <a:r>
              <a:rPr lang="ru-RU" sz="3300" b="1" dirty="0" smtClean="0">
                <a:latin typeface="Monotype Corsiva" pitchFamily="66" charset="0"/>
              </a:rPr>
              <a:t>Музыкально-режиссерскую деятельность (искусство постановки танцев).</a:t>
            </a:r>
          </a:p>
          <a:p>
            <a:pPr>
              <a:lnSpc>
                <a:spcPct val="150000"/>
              </a:lnSpc>
            </a:pPr>
            <a:endParaRPr lang="ru-RU" sz="20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107504" y="332656"/>
            <a:ext cx="7848872" cy="1152128"/>
          </a:xfrm>
          <a:prstGeom prst="flowChartTerminator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</a:rPr>
              <a:t>Для осуществления данного вида деятельности необходимы определенные условия: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b="1" i="1" dirty="0" smtClean="0">
                <a:latin typeface="Monotype Corsiva" pitchFamily="66" charset="0"/>
              </a:rPr>
              <a:t>Педагог-хореограф включает детей в игровую деятельность с помощью театрализованных и музыкальных игр.</a:t>
            </a:r>
          </a:p>
          <a:p>
            <a:r>
              <a:rPr lang="ru-RU" sz="2800" b="1" i="1" dirty="0" smtClean="0">
                <a:latin typeface="Monotype Corsiva" pitchFamily="66" charset="0"/>
              </a:rPr>
              <a:t>Педагог создает творческую атмосферу, вызывая эмоции и интерес к созданию образов в танце, используя непосредственность и впечатлительность ребенка.</a:t>
            </a:r>
          </a:p>
          <a:p>
            <a:r>
              <a:rPr lang="ru-RU" sz="2800" b="1" i="1" dirty="0" smtClean="0">
                <a:latin typeface="Monotype Corsiva" pitchFamily="66" charset="0"/>
              </a:rPr>
              <a:t>На занятиях необходим артистический показ преподавателя с объяснениями и обсуждениями заданий, использование аудио и видео средств.</a:t>
            </a:r>
          </a:p>
          <a:p>
            <a:r>
              <a:rPr lang="ru-RU" sz="2800" b="1" i="1" dirty="0" smtClean="0">
                <a:latin typeface="Monotype Corsiva" pitchFamily="66" charset="0"/>
              </a:rPr>
              <a:t>Индивидуальный подход </a:t>
            </a:r>
            <a:r>
              <a:rPr lang="ru-RU" sz="2800" b="1" i="1" smtClean="0">
                <a:latin typeface="Monotype Corsiva" pitchFamily="66" charset="0"/>
              </a:rPr>
              <a:t>к </a:t>
            </a:r>
            <a:r>
              <a:rPr lang="ru-RU" sz="2800" b="1" i="1" smtClean="0">
                <a:latin typeface="Monotype Corsiva" pitchFamily="66" charset="0"/>
              </a:rPr>
              <a:t>детям</a:t>
            </a:r>
            <a:r>
              <a:rPr lang="ru-RU" sz="2800" b="1" i="1" smtClean="0">
                <a:latin typeface="Monotype Corsiva" pitchFamily="66" charset="0"/>
              </a:rPr>
              <a:t>.</a:t>
            </a:r>
            <a:endParaRPr lang="ru-RU" sz="2800" b="1" i="1" dirty="0" smtClean="0">
              <a:latin typeface="Monotype Corsiva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67544" y="260648"/>
            <a:ext cx="7200800" cy="4608512"/>
          </a:xfrm>
          <a:prstGeom prst="horizontalScroll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latin typeface="Monotype Corsiva" pitchFamily="66" charset="0"/>
            </a:endParaRPr>
          </a:p>
          <a:p>
            <a:r>
              <a:rPr lang="ru-RU" sz="2800" b="1" i="1" dirty="0" smtClean="0">
                <a:solidFill>
                  <a:srgbClr val="F5EB2D"/>
                </a:solidFill>
                <a:latin typeface="Monotype Corsiva" pitchFamily="66" charset="0"/>
              </a:rPr>
              <a:t>Артистами не рождаются, ими становятся. А это долгий, тяжелый труд, который мы должны пройти со </a:t>
            </a:r>
            <a:r>
              <a:rPr lang="ru-RU" sz="2800" b="1" i="1" dirty="0" smtClean="0">
                <a:solidFill>
                  <a:srgbClr val="F5EB2D"/>
                </a:solidFill>
                <a:effectLst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своими</a:t>
            </a:r>
            <a:r>
              <a:rPr lang="ru-RU" sz="2800" b="1" i="1" dirty="0" smtClean="0">
                <a:solidFill>
                  <a:srgbClr val="F5EB2D"/>
                </a:solidFill>
                <a:latin typeface="Monotype Corsiva" pitchFamily="66" charset="0"/>
              </a:rPr>
              <a:t> воспитанниками. Чтобы в конце концов увидеть на сцене ярких "звездочек", которые бы с полной искренностью, с полной самоотдачей показали нам свой высочайший уровень артистизма в танце.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ердце 3"/>
          <p:cNvSpPr/>
          <p:nvPr/>
        </p:nvSpPr>
        <p:spPr>
          <a:xfrm>
            <a:off x="107504" y="0"/>
            <a:ext cx="7920880" cy="6858000"/>
          </a:xfrm>
          <a:prstGeom prst="hear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1" dirty="0" smtClean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algn="ctr"/>
            <a:endParaRPr lang="ru-RU" sz="2800" b="1" i="1" dirty="0" smtClean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algn="ctr"/>
            <a:endParaRPr lang="ru-RU" sz="2800" b="1" i="1" dirty="0" smtClean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algn="ctr"/>
            <a:r>
              <a:rPr lang="ru-RU" sz="2800" b="1" i="1" dirty="0" smtClean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Подводя итог - хочется надеяться, что выявив все аспекты, влияющие на развитие артистизма у детей, можно добиться желаемого результата.</a:t>
            </a:r>
            <a:r>
              <a:rPr lang="ru-RU" sz="2800" b="1" i="1" dirty="0" smtClean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ru-RU" sz="2800" b="1" i="1" dirty="0" smtClean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Ведь очень важно, чтобы ребенок владел своим лицом, танцевал не движения, а свои чувства, переживания, эмоциональное состояние</a:t>
            </a:r>
            <a:r>
              <a:rPr lang="ru-RU" sz="2800" b="1" i="1" dirty="0" smtClean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</a:t>
            </a:r>
            <a:endParaRPr lang="ru-RU" sz="2800" b="1" i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5436096" y="5727576"/>
            <a:ext cx="3707904" cy="113042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ru-RU" b="1" i="1" dirty="0" smtClean="0">
                <a:solidFill>
                  <a:srgbClr val="00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i="1" dirty="0">
              <a:solidFill>
                <a:srgbClr val="00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306</TotalTime>
  <Words>1411</Words>
  <Application>Microsoft Office PowerPoint</Application>
  <PresentationFormat>Экран (4:3)</PresentationFormat>
  <Paragraphs>103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Развитие артистичности  у детей старшего дошкольного возраста  по средствам хореографии</vt:lpstr>
      <vt:lpstr>Презентация PowerPoint</vt:lpstr>
      <vt:lpstr>Артистизм - как важный элемент в исполнении танцев</vt:lpstr>
      <vt:lpstr>Презентация PowerPoint</vt:lpstr>
      <vt:lpstr>Презентация PowerPoint</vt:lpstr>
      <vt:lpstr>Презентация PowerPoint</vt:lpstr>
      <vt:lpstr>Роль игры в развитии артистизма</vt:lpstr>
      <vt:lpstr>Презентация PowerPoint</vt:lpstr>
      <vt:lpstr>Импровизация как средство развития артистизма</vt:lpstr>
      <vt:lpstr>Что включает в себя процесс формирования артистизма?</vt:lpstr>
      <vt:lpstr>Для осуществления данного вида деятельности необходимы определенные условия: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артистизма у детей на занятиях хореографией</dc:title>
  <dc:creator>Дашуля</dc:creator>
  <cp:lastModifiedBy>user</cp:lastModifiedBy>
  <cp:revision>39</cp:revision>
  <dcterms:created xsi:type="dcterms:W3CDTF">2017-01-06T11:36:55Z</dcterms:created>
  <dcterms:modified xsi:type="dcterms:W3CDTF">2020-04-13T16:35:50Z</dcterms:modified>
</cp:coreProperties>
</file>